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895" r:id="rId2"/>
    <p:sldId id="897" r:id="rId3"/>
    <p:sldId id="909" r:id="rId4"/>
    <p:sldId id="898" r:id="rId5"/>
    <p:sldId id="910" r:id="rId6"/>
    <p:sldId id="899" r:id="rId7"/>
    <p:sldId id="91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33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46F19-B6A9-ED49-92FF-5DA5AF0E1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18F21-015A-AF46-9C82-8D9AF1802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685D-DCE2-8648-BCCA-9ECA45CDA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69332-81ED-C344-B5F6-8AF7E111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68CDE-6B6C-904C-B71A-4F37EF97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8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6DA97-C805-354B-9CDF-34BE4CEED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60095-2E06-D946-8173-0680280D3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63F3B-F98B-9D4F-8198-FE76245C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0AE39-7613-C248-9F1D-EABE87895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76D6F-460F-7D41-865B-40F80741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7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2602E-11E6-7C48-9ACB-D639AF73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B9B75-E1F2-9249-BB15-2098DC65F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78E56-42BA-4042-8DC7-F56CF4497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BF3C5-9D08-CE48-981C-7889CE65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72C7A-DDE8-C54C-8B5B-ACDE70D0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8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7190-24E0-B542-9115-2ED15347D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5CAF-1A96-D442-A3F3-1E8D995A8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962B2-DF37-974E-93F1-8288070B4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7F250-07D7-0545-A859-3078B86D7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898FF-36EC-DC40-91B2-C390DB3C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870BB-C401-0647-9521-CF4BD2BB5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3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4EEE-59D8-7A4D-B930-BC03F1FEB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91464-84F8-274D-9A96-AF2A3B0D6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C5F90-88DC-534B-B19D-524C4EDE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1DBFD5-50E1-4F4A-BFD6-1B9DE3EAE9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18F5D-16D6-3F44-841F-3A0AAEFB94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438FC4-75A4-8246-8AFF-6EF566D89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B448FB-EC0D-6C4F-A13F-51609E7B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DBC3DA-CCFF-3249-B98F-3B205EA22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64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D5E9F-7E9B-C449-BC15-024402FF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8FD84-DE70-A44E-96BE-855EEA3A6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0A6F6-E943-A147-B7C6-A8C7218C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AF0630-7FFB-B049-8D20-3D3AE2D4D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6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0B2F10-D537-0043-9719-1276A8271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3CA198-217B-FD44-A742-7D918A4A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6FD0C-3CC9-5449-AFFD-1D23C2AE8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9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0BC5E-9D6F-014E-B84A-E3C4FB195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59586-AD6D-1F4A-862F-BB3794BF2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8FB94-F179-284E-AD5A-52CF8408D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C8793-7AD1-DA4A-A4E0-37E0066D5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1D5DA-2C66-8F44-8AD7-78BA49D0D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EB950-051B-ED43-BB7C-6E2023A8D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7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3E91C-60CE-C44E-9D2F-219EFFF92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4FA400-6A92-6945-BC88-99E119969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394C3-9FDD-BE4C-8200-90FEAD05D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E12BD-48AA-BE4E-80E5-60EEF756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1E8EA-DCAC-714D-9496-18B95749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E0E56-8FC1-8E42-BF4E-10190F72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9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AE42-4068-4140-B956-0E367608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37DC88-71CD-B940-9D77-A358FBDF4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FA655-B520-C149-9687-129C7098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83F2A-B461-B34F-B146-F7E3EFB2D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8F34-FF6F-874D-BC1D-93DBF30A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7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14A65-FB9B-9743-914C-4C6ED910A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2C6E1-5A52-5C48-B789-92E34E1F8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829E8-DAC5-9546-B03E-D857DCAF8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4E2F7-2FA6-414C-9D38-837982E9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AA2A4-88AF-364E-B880-0AB6873A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8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687771-10B5-644C-AFD1-BC8E30886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986BA-E220-7144-BB98-C72E46C1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5FBDE-FF0A-FC45-9E45-A8FD748D5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E50C6-D7B2-214A-BBF0-C3217F9F740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9403-8EBC-E94B-84C1-0BD51519E8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33D04-BECD-DF41-A347-8BE6A0EE1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A0833-8ADE-CB4C-827E-36D7604A6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9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BA9AC0-965B-124E-9430-AFE3EAD3E250}"/>
              </a:ext>
            </a:extLst>
          </p:cNvPr>
          <p:cNvSpPr txBox="1"/>
          <p:nvPr/>
        </p:nvSpPr>
        <p:spPr>
          <a:xfrm>
            <a:off x="0" y="1279745"/>
            <a:ext cx="12192000" cy="769441"/>
          </a:xfrm>
          <a:prstGeom prst="rect">
            <a:avLst/>
          </a:prstGeom>
          <a:noFill/>
          <a:ln w="44450" cmpd="sng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prstDash val="solid"/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+mn-ea"/>
                <a:cs typeface="Poppins" pitchFamily="2" charset="77"/>
              </a:rPr>
              <a:t>INTERNATIONAL SERVICE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B94477-7B0C-1A48-95C7-60EB29378F3B}"/>
              </a:ext>
            </a:extLst>
          </p:cNvPr>
          <p:cNvSpPr txBox="1"/>
          <p:nvPr/>
        </p:nvSpPr>
        <p:spPr>
          <a:xfrm>
            <a:off x="0" y="2615181"/>
            <a:ext cx="12192000" cy="615553"/>
          </a:xfrm>
          <a:prstGeom prst="rect">
            <a:avLst/>
          </a:prstGeom>
          <a:noFill/>
          <a:ln w="44450" cmpd="sng">
            <a:noFill/>
            <a:prstDash val="solid"/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New Scholarship/Exchange Opportunities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8FB5D-E10C-C544-9344-20619D029EBA}"/>
              </a:ext>
            </a:extLst>
          </p:cNvPr>
          <p:cNvSpPr txBox="1"/>
          <p:nvPr/>
        </p:nvSpPr>
        <p:spPr>
          <a:xfrm>
            <a:off x="0" y="3732162"/>
            <a:ext cx="12192000" cy="615553"/>
          </a:xfrm>
          <a:prstGeom prst="rect">
            <a:avLst/>
          </a:prstGeom>
          <a:noFill/>
          <a:ln w="44450" cmpd="sng">
            <a:noFill/>
            <a:prstDash val="solid"/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Wooj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 Byun</a:t>
            </a:r>
          </a:p>
        </p:txBody>
      </p:sp>
    </p:spTree>
    <p:extLst>
      <p:ext uri="{BB962C8B-B14F-4D97-AF65-F5344CB8AC3E}">
        <p14:creationId xmlns:p14="http://schemas.microsoft.com/office/powerpoint/2010/main" val="238138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CC1DFD-F6B1-4A48-AFF4-0B11E4B81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59" y="141264"/>
            <a:ext cx="6336391" cy="129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4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BA9AC0-965B-124E-9430-AFE3EAD3E250}"/>
              </a:ext>
            </a:extLst>
          </p:cNvPr>
          <p:cNvSpPr txBox="1"/>
          <p:nvPr/>
        </p:nvSpPr>
        <p:spPr>
          <a:xfrm>
            <a:off x="0" y="1279745"/>
            <a:ext cx="12192000" cy="769441"/>
          </a:xfrm>
          <a:prstGeom prst="rect">
            <a:avLst/>
          </a:prstGeom>
          <a:noFill/>
          <a:ln w="44450" cmpd="sng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prstDash val="solid"/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+mn-ea"/>
                <a:cs typeface="Poppins" pitchFamily="2" charset="77"/>
              </a:rPr>
              <a:t>NEW GENERATION SERVICE EXCHANGE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B364E8-1A99-1B41-9C0F-9296DD30E655}"/>
              </a:ext>
            </a:extLst>
          </p:cNvPr>
          <p:cNvSpPr txBox="1"/>
          <p:nvPr/>
        </p:nvSpPr>
        <p:spPr>
          <a:xfrm>
            <a:off x="1553130" y="2666941"/>
            <a:ext cx="10138127" cy="32316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Short term exchange from 1 to 6 months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Can be for an individual or a group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Available for university students and professionals up to age 30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Host Club pays nothing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Please encourage young folks to apply!		</a:t>
            </a:r>
          </a:p>
        </p:txBody>
      </p:sp>
    </p:spTree>
    <p:extLst>
      <p:ext uri="{BB962C8B-B14F-4D97-AF65-F5344CB8AC3E}">
        <p14:creationId xmlns:p14="http://schemas.microsoft.com/office/powerpoint/2010/main" val="343244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16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BA9AC0-965B-124E-9430-AFE3EAD3E250}"/>
              </a:ext>
            </a:extLst>
          </p:cNvPr>
          <p:cNvSpPr txBox="1"/>
          <p:nvPr/>
        </p:nvSpPr>
        <p:spPr>
          <a:xfrm>
            <a:off x="0" y="1279745"/>
            <a:ext cx="12192000" cy="769441"/>
          </a:xfrm>
          <a:prstGeom prst="rect">
            <a:avLst/>
          </a:prstGeom>
          <a:noFill/>
          <a:ln w="44450" cmpd="sng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prstDash val="solid"/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+mn-ea"/>
                <a:cs typeface="Poppins" pitchFamily="2" charset="77"/>
              </a:rPr>
              <a:t>PEACE FELLOWSHIP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B364E8-1A99-1B41-9C0F-9296DD30E655}"/>
              </a:ext>
            </a:extLst>
          </p:cNvPr>
          <p:cNvSpPr txBox="1"/>
          <p:nvPr/>
        </p:nvSpPr>
        <p:spPr>
          <a:xfrm>
            <a:off x="1553131" y="2449227"/>
            <a:ext cx="9419670" cy="37548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Program lasts from 3 months to 24 months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Program participants attend one of our seven (soon to be eight) Rotary Peace Centers: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Thailand, Japan, England, USA, Sweden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May 31 District Deadline,  July 1st Interview Deadline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Funded by Rotary International</a:t>
            </a:r>
          </a:p>
        </p:txBody>
      </p:sp>
    </p:spTree>
    <p:extLst>
      <p:ext uri="{BB962C8B-B14F-4D97-AF65-F5344CB8AC3E}">
        <p14:creationId xmlns:p14="http://schemas.microsoft.com/office/powerpoint/2010/main" val="310149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6D004F-7B30-FC4A-8BB7-895B345203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24" y="108856"/>
            <a:ext cx="3176633" cy="24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8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BA9AC0-965B-124E-9430-AFE3EAD3E250}"/>
              </a:ext>
            </a:extLst>
          </p:cNvPr>
          <p:cNvSpPr txBox="1"/>
          <p:nvPr/>
        </p:nvSpPr>
        <p:spPr>
          <a:xfrm>
            <a:off x="0" y="1279745"/>
            <a:ext cx="12192000" cy="769441"/>
          </a:xfrm>
          <a:prstGeom prst="rect">
            <a:avLst/>
          </a:prstGeom>
          <a:noFill/>
          <a:ln w="44450" cmpd="sng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prstDash val="solid"/>
          </a:ln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+mn-ea"/>
                <a:cs typeface="Poppins" pitchFamily="2" charset="77"/>
              </a:rPr>
              <a:t>GLOBAL GRANT SCHOLARSHIP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192153-5398-F94F-9B88-0D013A5D945B}"/>
              </a:ext>
            </a:extLst>
          </p:cNvPr>
          <p:cNvSpPr txBox="1"/>
          <p:nvPr/>
        </p:nvSpPr>
        <p:spPr>
          <a:xfrm>
            <a:off x="6800850" y="5529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459EBA-B030-4745-9E4C-2B4EB9EDB69E}"/>
              </a:ext>
            </a:extLst>
          </p:cNvPr>
          <p:cNvSpPr txBox="1"/>
          <p:nvPr/>
        </p:nvSpPr>
        <p:spPr>
          <a:xfrm>
            <a:off x="1081364" y="2415550"/>
            <a:ext cx="11110635" cy="42780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Scholarships for graduate students studying abroad in one of Rotary’s six areas of focus: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Promoting peace, fighting disease, providing clean water and sanitation, saving mothers and children, supporting education, and growing local economies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Scholarships last one to four years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Deadline is June 30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" panose="020B0500000000000000" pitchFamily="34" charset="0"/>
                <a:ea typeface="Roboto" panose="02000000000000000000" pitchFamily="2" charset="0"/>
                <a:cs typeface="Poppins" pitchFamily="2" charset="77"/>
              </a:rPr>
              <a:t>Funded by the District</a:t>
            </a:r>
          </a:p>
        </p:txBody>
      </p:sp>
    </p:spTree>
    <p:extLst>
      <p:ext uri="{BB962C8B-B14F-4D97-AF65-F5344CB8AC3E}">
        <p14:creationId xmlns:p14="http://schemas.microsoft.com/office/powerpoint/2010/main" val="370373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157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Frutiger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Sprague</dc:creator>
  <cp:lastModifiedBy>Rebecca Michalski</cp:lastModifiedBy>
  <cp:revision>3</cp:revision>
  <dcterms:created xsi:type="dcterms:W3CDTF">2020-02-10T20:14:29Z</dcterms:created>
  <dcterms:modified xsi:type="dcterms:W3CDTF">2020-02-19T02:18:45Z</dcterms:modified>
</cp:coreProperties>
</file>